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314" r:id="rId4"/>
    <p:sldId id="1327" r:id="rId5"/>
    <p:sldId id="1362" r:id="rId6"/>
    <p:sldId id="1337" r:id="rId7"/>
    <p:sldId id="1328" r:id="rId8"/>
    <p:sldId id="1343" r:id="rId9"/>
    <p:sldId id="1363" r:id="rId10"/>
    <p:sldId id="1344" r:id="rId11"/>
    <p:sldId id="1364" r:id="rId12"/>
    <p:sldId id="1345" r:id="rId13"/>
    <p:sldId id="1365" r:id="rId14"/>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05835F-F827-4449-B28C-2CA722FFB68F}" v="350" dt="2021-10-30T17:11:47.9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AC05835F-F827-4449-B28C-2CA722FFB68F}"/>
    <pc:docChg chg="undo custSel addSld delSld modSld sldOrd">
      <pc:chgData name="Ed Godfrey" userId="61aa7c48ee0e3db0" providerId="LiveId" clId="{AC05835F-F827-4449-B28C-2CA722FFB68F}" dt="2021-10-30T17:11:47.920" v="734"/>
      <pc:docMkLst>
        <pc:docMk/>
      </pc:docMkLst>
      <pc:sldChg chg="modSp mod">
        <pc:chgData name="Ed Godfrey" userId="61aa7c48ee0e3db0" providerId="LiveId" clId="{AC05835F-F827-4449-B28C-2CA722FFB68F}" dt="2021-10-30T16:34:27.158" v="3" actId="20577"/>
        <pc:sldMkLst>
          <pc:docMk/>
          <pc:sldMk cId="3275922726" sldId="1127"/>
        </pc:sldMkLst>
        <pc:spChg chg="mod">
          <ac:chgData name="Ed Godfrey" userId="61aa7c48ee0e3db0" providerId="LiveId" clId="{AC05835F-F827-4449-B28C-2CA722FFB68F}" dt="2021-10-30T16:34:27.158" v="3" actId="20577"/>
          <ac:spMkLst>
            <pc:docMk/>
            <pc:sldMk cId="3275922726" sldId="1127"/>
            <ac:spMk id="5" creationId="{0CAA8F06-2798-4F2A-8DC9-8E009C9AC104}"/>
          </ac:spMkLst>
        </pc:spChg>
      </pc:sldChg>
      <pc:sldChg chg="del">
        <pc:chgData name="Ed Godfrey" userId="61aa7c48ee0e3db0" providerId="LiveId" clId="{AC05835F-F827-4449-B28C-2CA722FFB68F}" dt="2021-10-30T16:43:46.424" v="4" actId="47"/>
        <pc:sldMkLst>
          <pc:docMk/>
          <pc:sldMk cId="476493773" sldId="1313"/>
        </pc:sldMkLst>
      </pc:sldChg>
      <pc:sldChg chg="modSp modAnim">
        <pc:chgData name="Ed Godfrey" userId="61aa7c48ee0e3db0" providerId="LiveId" clId="{AC05835F-F827-4449-B28C-2CA722FFB68F}" dt="2021-10-30T16:44:45.723" v="13"/>
        <pc:sldMkLst>
          <pc:docMk/>
          <pc:sldMk cId="4196325591" sldId="1314"/>
        </pc:sldMkLst>
        <pc:spChg chg="mod">
          <ac:chgData name="Ed Godfrey" userId="61aa7c48ee0e3db0" providerId="LiveId" clId="{AC05835F-F827-4449-B28C-2CA722FFB68F}" dt="2021-10-30T16:44:03.648" v="6" actId="113"/>
          <ac:spMkLst>
            <pc:docMk/>
            <pc:sldMk cId="4196325591" sldId="1314"/>
            <ac:spMk id="4" creationId="{C1261B62-5A7B-4839-A139-76381AE6A12D}"/>
          </ac:spMkLst>
        </pc:spChg>
      </pc:sldChg>
      <pc:sldChg chg="del">
        <pc:chgData name="Ed Godfrey" userId="61aa7c48ee0e3db0" providerId="LiveId" clId="{AC05835F-F827-4449-B28C-2CA722FFB68F}" dt="2021-10-30T16:43:47.385" v="5" actId="47"/>
        <pc:sldMkLst>
          <pc:docMk/>
          <pc:sldMk cId="1205098032" sldId="1315"/>
        </pc:sldMkLst>
      </pc:sldChg>
      <pc:sldChg chg="addSp delSp modSp mod addAnim delAnim modAnim">
        <pc:chgData name="Ed Godfrey" userId="61aa7c48ee0e3db0" providerId="LiveId" clId="{AC05835F-F827-4449-B28C-2CA722FFB68F}" dt="2021-10-30T16:49:40.976" v="86" actId="21"/>
        <pc:sldMkLst>
          <pc:docMk/>
          <pc:sldMk cId="2073551635" sldId="1327"/>
        </pc:sldMkLst>
        <pc:spChg chg="add del mod">
          <ac:chgData name="Ed Godfrey" userId="61aa7c48ee0e3db0" providerId="LiveId" clId="{AC05835F-F827-4449-B28C-2CA722FFB68F}" dt="2021-10-30T16:49:40.976" v="86" actId="21"/>
          <ac:spMkLst>
            <pc:docMk/>
            <pc:sldMk cId="2073551635" sldId="1327"/>
            <ac:spMk id="4" creationId="{BB2512A6-AE01-45BC-B869-395592232D2B}"/>
          </ac:spMkLst>
        </pc:spChg>
        <pc:spChg chg="mod">
          <ac:chgData name="Ed Godfrey" userId="61aa7c48ee0e3db0" providerId="LiveId" clId="{AC05835F-F827-4449-B28C-2CA722FFB68F}" dt="2021-10-30T16:46:30.625" v="16" actId="20577"/>
          <ac:spMkLst>
            <pc:docMk/>
            <pc:sldMk cId="2073551635" sldId="1327"/>
            <ac:spMk id="8" creationId="{4324C081-9180-4200-A9C1-C69323420A3A}"/>
          </ac:spMkLst>
        </pc:spChg>
      </pc:sldChg>
      <pc:sldChg chg="addSp modSp mod modAnim">
        <pc:chgData name="Ed Godfrey" userId="61aa7c48ee0e3db0" providerId="LiveId" clId="{AC05835F-F827-4449-B28C-2CA722FFB68F}" dt="2021-10-30T16:57:08.071" v="268"/>
        <pc:sldMkLst>
          <pc:docMk/>
          <pc:sldMk cId="666523699" sldId="1328"/>
        </pc:sldMkLst>
        <pc:spChg chg="mod">
          <ac:chgData name="Ed Godfrey" userId="61aa7c48ee0e3db0" providerId="LiveId" clId="{AC05835F-F827-4449-B28C-2CA722FFB68F}" dt="2021-10-30T16:54:32.777" v="186" actId="255"/>
          <ac:spMkLst>
            <pc:docMk/>
            <pc:sldMk cId="666523699" sldId="1328"/>
            <ac:spMk id="2" creationId="{F08A2007-B9E6-48A8-9E5E-C98EDFD53C8F}"/>
          </ac:spMkLst>
        </pc:spChg>
        <pc:spChg chg="mod">
          <ac:chgData name="Ed Godfrey" userId="61aa7c48ee0e3db0" providerId="LiveId" clId="{AC05835F-F827-4449-B28C-2CA722FFB68F}" dt="2021-10-30T16:55:01.954" v="262" actId="20577"/>
          <ac:spMkLst>
            <pc:docMk/>
            <pc:sldMk cId="666523699" sldId="1328"/>
            <ac:spMk id="3" creationId="{F6C638D0-C884-48CF-BE26-27EEF100FAF2}"/>
          </ac:spMkLst>
        </pc:spChg>
        <pc:spChg chg="add mod">
          <ac:chgData name="Ed Godfrey" userId="61aa7c48ee0e3db0" providerId="LiveId" clId="{AC05835F-F827-4449-B28C-2CA722FFB68F}" dt="2021-10-30T16:54:53.198" v="243" actId="255"/>
          <ac:spMkLst>
            <pc:docMk/>
            <pc:sldMk cId="666523699" sldId="1328"/>
            <ac:spMk id="4" creationId="{7D754BE5-81DB-4E8E-8AC6-786D39464F26}"/>
          </ac:spMkLst>
        </pc:spChg>
      </pc:sldChg>
      <pc:sldChg chg="del">
        <pc:chgData name="Ed Godfrey" userId="61aa7c48ee0e3db0" providerId="LiveId" clId="{AC05835F-F827-4449-B28C-2CA722FFB68F}" dt="2021-10-30T16:46:20.828" v="14" actId="47"/>
        <pc:sldMkLst>
          <pc:docMk/>
          <pc:sldMk cId="3300282415" sldId="1333"/>
        </pc:sldMkLst>
      </pc:sldChg>
      <pc:sldChg chg="modSp mod ord modAnim">
        <pc:chgData name="Ed Godfrey" userId="61aa7c48ee0e3db0" providerId="LiveId" clId="{AC05835F-F827-4449-B28C-2CA722FFB68F}" dt="2021-10-30T16:53:14.728" v="183"/>
        <pc:sldMkLst>
          <pc:docMk/>
          <pc:sldMk cId="2801811250" sldId="1337"/>
        </pc:sldMkLst>
        <pc:spChg chg="mod">
          <ac:chgData name="Ed Godfrey" userId="61aa7c48ee0e3db0" providerId="LiveId" clId="{AC05835F-F827-4449-B28C-2CA722FFB68F}" dt="2021-10-30T16:52:59.109" v="171" actId="255"/>
          <ac:spMkLst>
            <pc:docMk/>
            <pc:sldMk cId="2801811250" sldId="1337"/>
            <ac:spMk id="2" creationId="{F08A2007-B9E6-48A8-9E5E-C98EDFD53C8F}"/>
          </ac:spMkLst>
        </pc:spChg>
        <pc:spChg chg="mod">
          <ac:chgData name="Ed Godfrey" userId="61aa7c48ee0e3db0" providerId="LiveId" clId="{AC05835F-F827-4449-B28C-2CA722FFB68F}" dt="2021-10-30T16:52:47.033" v="161" actId="313"/>
          <ac:spMkLst>
            <pc:docMk/>
            <pc:sldMk cId="2801811250" sldId="1337"/>
            <ac:spMk id="3" creationId="{F6C638D0-C884-48CF-BE26-27EEF100FAF2}"/>
          </ac:spMkLst>
        </pc:spChg>
      </pc:sldChg>
      <pc:sldChg chg="del">
        <pc:chgData name="Ed Godfrey" userId="61aa7c48ee0e3db0" providerId="LiveId" clId="{AC05835F-F827-4449-B28C-2CA722FFB68F}" dt="2021-10-30T17:11:36.922" v="729" actId="47"/>
        <pc:sldMkLst>
          <pc:docMk/>
          <pc:sldMk cId="2659595315" sldId="1339"/>
        </pc:sldMkLst>
      </pc:sldChg>
      <pc:sldChg chg="del">
        <pc:chgData name="Ed Godfrey" userId="61aa7c48ee0e3db0" providerId="LiveId" clId="{AC05835F-F827-4449-B28C-2CA722FFB68F}" dt="2021-10-30T16:46:22.991" v="15" actId="47"/>
        <pc:sldMkLst>
          <pc:docMk/>
          <pc:sldMk cId="1133290250" sldId="1342"/>
        </pc:sldMkLst>
      </pc:sldChg>
      <pc:sldChg chg="modSp mod modAnim">
        <pc:chgData name="Ed Godfrey" userId="61aa7c48ee0e3db0" providerId="LiveId" clId="{AC05835F-F827-4449-B28C-2CA722FFB68F}" dt="2021-10-30T17:00:55.224" v="431" actId="20577"/>
        <pc:sldMkLst>
          <pc:docMk/>
          <pc:sldMk cId="2064489033" sldId="1343"/>
        </pc:sldMkLst>
        <pc:spChg chg="mod">
          <ac:chgData name="Ed Godfrey" userId="61aa7c48ee0e3db0" providerId="LiveId" clId="{AC05835F-F827-4449-B28C-2CA722FFB68F}" dt="2021-10-30T17:00:55.224" v="431" actId="20577"/>
          <ac:spMkLst>
            <pc:docMk/>
            <pc:sldMk cId="2064489033" sldId="1343"/>
            <ac:spMk id="2" creationId="{F08A2007-B9E6-48A8-9E5E-C98EDFD53C8F}"/>
          </ac:spMkLst>
        </pc:spChg>
        <pc:spChg chg="mod">
          <ac:chgData name="Ed Godfrey" userId="61aa7c48ee0e3db0" providerId="LiveId" clId="{AC05835F-F827-4449-B28C-2CA722FFB68F}" dt="2021-10-30T16:58:13.532" v="309" actId="20577"/>
          <ac:spMkLst>
            <pc:docMk/>
            <pc:sldMk cId="2064489033" sldId="1343"/>
            <ac:spMk id="3" creationId="{F6C638D0-C884-48CF-BE26-27EEF100FAF2}"/>
          </ac:spMkLst>
        </pc:spChg>
      </pc:sldChg>
      <pc:sldChg chg="modSp mod">
        <pc:chgData name="Ed Godfrey" userId="61aa7c48ee0e3db0" providerId="LiveId" clId="{AC05835F-F827-4449-B28C-2CA722FFB68F}" dt="2021-10-30T17:04:27.010" v="535" actId="20577"/>
        <pc:sldMkLst>
          <pc:docMk/>
          <pc:sldMk cId="495382207" sldId="1344"/>
        </pc:sldMkLst>
        <pc:spChg chg="mod">
          <ac:chgData name="Ed Godfrey" userId="61aa7c48ee0e3db0" providerId="LiveId" clId="{AC05835F-F827-4449-B28C-2CA722FFB68F}" dt="2021-10-30T17:04:19.333" v="521" actId="255"/>
          <ac:spMkLst>
            <pc:docMk/>
            <pc:sldMk cId="495382207" sldId="1344"/>
            <ac:spMk id="2" creationId="{F08A2007-B9E6-48A8-9E5E-C98EDFD53C8F}"/>
          </ac:spMkLst>
        </pc:spChg>
        <pc:spChg chg="mod">
          <ac:chgData name="Ed Godfrey" userId="61aa7c48ee0e3db0" providerId="LiveId" clId="{AC05835F-F827-4449-B28C-2CA722FFB68F}" dt="2021-10-30T17:04:27.010" v="535" actId="20577"/>
          <ac:spMkLst>
            <pc:docMk/>
            <pc:sldMk cId="495382207" sldId="1344"/>
            <ac:spMk id="3" creationId="{F6C638D0-C884-48CF-BE26-27EEF100FAF2}"/>
          </ac:spMkLst>
        </pc:spChg>
      </pc:sldChg>
      <pc:sldChg chg="modSp mod">
        <pc:chgData name="Ed Godfrey" userId="61aa7c48ee0e3db0" providerId="LiveId" clId="{AC05835F-F827-4449-B28C-2CA722FFB68F}" dt="2021-10-30T17:11:01.369" v="716" actId="255"/>
        <pc:sldMkLst>
          <pc:docMk/>
          <pc:sldMk cId="3810482088" sldId="1345"/>
        </pc:sldMkLst>
        <pc:spChg chg="mod">
          <ac:chgData name="Ed Godfrey" userId="61aa7c48ee0e3db0" providerId="LiveId" clId="{AC05835F-F827-4449-B28C-2CA722FFB68F}" dt="2021-10-30T17:11:01.369" v="716" actId="255"/>
          <ac:spMkLst>
            <pc:docMk/>
            <pc:sldMk cId="3810482088" sldId="1345"/>
            <ac:spMk id="2" creationId="{F08A2007-B9E6-48A8-9E5E-C98EDFD53C8F}"/>
          </ac:spMkLst>
        </pc:spChg>
        <pc:spChg chg="mod">
          <ac:chgData name="Ed Godfrey" userId="61aa7c48ee0e3db0" providerId="LiveId" clId="{AC05835F-F827-4449-B28C-2CA722FFB68F}" dt="2021-10-30T17:10:48.906" v="714" actId="20577"/>
          <ac:spMkLst>
            <pc:docMk/>
            <pc:sldMk cId="3810482088" sldId="1345"/>
            <ac:spMk id="3" creationId="{F6C638D0-C884-48CF-BE26-27EEF100FAF2}"/>
          </ac:spMkLst>
        </pc:spChg>
      </pc:sldChg>
      <pc:sldChg chg="del">
        <pc:chgData name="Ed Godfrey" userId="61aa7c48ee0e3db0" providerId="LiveId" clId="{AC05835F-F827-4449-B28C-2CA722FFB68F}" dt="2021-10-30T17:11:30.358" v="717" actId="47"/>
        <pc:sldMkLst>
          <pc:docMk/>
          <pc:sldMk cId="2673670185" sldId="1346"/>
        </pc:sldMkLst>
      </pc:sldChg>
      <pc:sldChg chg="del">
        <pc:chgData name="Ed Godfrey" userId="61aa7c48ee0e3db0" providerId="LiveId" clId="{AC05835F-F827-4449-B28C-2CA722FFB68F}" dt="2021-10-30T17:11:30.927" v="718" actId="47"/>
        <pc:sldMkLst>
          <pc:docMk/>
          <pc:sldMk cId="3132143969" sldId="1347"/>
        </pc:sldMkLst>
      </pc:sldChg>
      <pc:sldChg chg="del">
        <pc:chgData name="Ed Godfrey" userId="61aa7c48ee0e3db0" providerId="LiveId" clId="{AC05835F-F827-4449-B28C-2CA722FFB68F}" dt="2021-10-30T17:11:31.278" v="719" actId="47"/>
        <pc:sldMkLst>
          <pc:docMk/>
          <pc:sldMk cId="3644970845" sldId="1348"/>
        </pc:sldMkLst>
      </pc:sldChg>
      <pc:sldChg chg="del">
        <pc:chgData name="Ed Godfrey" userId="61aa7c48ee0e3db0" providerId="LiveId" clId="{AC05835F-F827-4449-B28C-2CA722FFB68F}" dt="2021-10-30T17:11:31.786" v="720" actId="47"/>
        <pc:sldMkLst>
          <pc:docMk/>
          <pc:sldMk cId="1940057989" sldId="1349"/>
        </pc:sldMkLst>
      </pc:sldChg>
      <pc:sldChg chg="del">
        <pc:chgData name="Ed Godfrey" userId="61aa7c48ee0e3db0" providerId="LiveId" clId="{AC05835F-F827-4449-B28C-2CA722FFB68F}" dt="2021-10-30T17:11:32.571" v="721" actId="47"/>
        <pc:sldMkLst>
          <pc:docMk/>
          <pc:sldMk cId="947195765" sldId="1350"/>
        </pc:sldMkLst>
      </pc:sldChg>
      <pc:sldChg chg="del">
        <pc:chgData name="Ed Godfrey" userId="61aa7c48ee0e3db0" providerId="LiveId" clId="{AC05835F-F827-4449-B28C-2CA722FFB68F}" dt="2021-10-30T17:11:33.232" v="722" actId="47"/>
        <pc:sldMkLst>
          <pc:docMk/>
          <pc:sldMk cId="420715022" sldId="1351"/>
        </pc:sldMkLst>
      </pc:sldChg>
      <pc:sldChg chg="del">
        <pc:chgData name="Ed Godfrey" userId="61aa7c48ee0e3db0" providerId="LiveId" clId="{AC05835F-F827-4449-B28C-2CA722FFB68F}" dt="2021-10-30T17:11:33.886" v="723" actId="47"/>
        <pc:sldMkLst>
          <pc:docMk/>
          <pc:sldMk cId="2074382029" sldId="1352"/>
        </pc:sldMkLst>
      </pc:sldChg>
      <pc:sldChg chg="del">
        <pc:chgData name="Ed Godfrey" userId="61aa7c48ee0e3db0" providerId="LiveId" clId="{AC05835F-F827-4449-B28C-2CA722FFB68F}" dt="2021-10-30T17:11:34.542" v="724" actId="47"/>
        <pc:sldMkLst>
          <pc:docMk/>
          <pc:sldMk cId="993179161" sldId="1353"/>
        </pc:sldMkLst>
      </pc:sldChg>
      <pc:sldChg chg="del">
        <pc:chgData name="Ed Godfrey" userId="61aa7c48ee0e3db0" providerId="LiveId" clId="{AC05835F-F827-4449-B28C-2CA722FFB68F}" dt="2021-10-30T17:11:34.990" v="725" actId="47"/>
        <pc:sldMkLst>
          <pc:docMk/>
          <pc:sldMk cId="1970658833" sldId="1354"/>
        </pc:sldMkLst>
      </pc:sldChg>
      <pc:sldChg chg="del">
        <pc:chgData name="Ed Godfrey" userId="61aa7c48ee0e3db0" providerId="LiveId" clId="{AC05835F-F827-4449-B28C-2CA722FFB68F}" dt="2021-10-30T17:11:35.378" v="726" actId="47"/>
        <pc:sldMkLst>
          <pc:docMk/>
          <pc:sldMk cId="1870822836" sldId="1355"/>
        </pc:sldMkLst>
      </pc:sldChg>
      <pc:sldChg chg="del">
        <pc:chgData name="Ed Godfrey" userId="61aa7c48ee0e3db0" providerId="LiveId" clId="{AC05835F-F827-4449-B28C-2CA722FFB68F}" dt="2021-10-30T17:11:35.791" v="727" actId="47"/>
        <pc:sldMkLst>
          <pc:docMk/>
          <pc:sldMk cId="412478818" sldId="1356"/>
        </pc:sldMkLst>
      </pc:sldChg>
      <pc:sldChg chg="del">
        <pc:chgData name="Ed Godfrey" userId="61aa7c48ee0e3db0" providerId="LiveId" clId="{AC05835F-F827-4449-B28C-2CA722FFB68F}" dt="2021-10-30T17:11:36.251" v="728" actId="47"/>
        <pc:sldMkLst>
          <pc:docMk/>
          <pc:sldMk cId="290696838" sldId="1357"/>
        </pc:sldMkLst>
      </pc:sldChg>
      <pc:sldChg chg="del">
        <pc:chgData name="Ed Godfrey" userId="61aa7c48ee0e3db0" providerId="LiveId" clId="{AC05835F-F827-4449-B28C-2CA722FFB68F}" dt="2021-10-30T17:11:37.421" v="730" actId="47"/>
        <pc:sldMkLst>
          <pc:docMk/>
          <pc:sldMk cId="1372989621" sldId="1358"/>
        </pc:sldMkLst>
      </pc:sldChg>
      <pc:sldChg chg="del">
        <pc:chgData name="Ed Godfrey" userId="61aa7c48ee0e3db0" providerId="LiveId" clId="{AC05835F-F827-4449-B28C-2CA722FFB68F}" dt="2021-10-30T17:11:38.172" v="731" actId="47"/>
        <pc:sldMkLst>
          <pc:docMk/>
          <pc:sldMk cId="2479528445" sldId="1359"/>
        </pc:sldMkLst>
      </pc:sldChg>
      <pc:sldChg chg="del">
        <pc:chgData name="Ed Godfrey" userId="61aa7c48ee0e3db0" providerId="LiveId" clId="{AC05835F-F827-4449-B28C-2CA722FFB68F}" dt="2021-10-30T17:11:38.765" v="732" actId="47"/>
        <pc:sldMkLst>
          <pc:docMk/>
          <pc:sldMk cId="1825487073" sldId="1360"/>
        </pc:sldMkLst>
      </pc:sldChg>
      <pc:sldChg chg="del">
        <pc:chgData name="Ed Godfrey" userId="61aa7c48ee0e3db0" providerId="LiveId" clId="{AC05835F-F827-4449-B28C-2CA722FFB68F}" dt="2021-10-30T17:11:41.859" v="733" actId="47"/>
        <pc:sldMkLst>
          <pc:docMk/>
          <pc:sldMk cId="3244127684" sldId="1361"/>
        </pc:sldMkLst>
      </pc:sldChg>
      <pc:sldChg chg="addSp delSp modSp add mod modAnim">
        <pc:chgData name="Ed Godfrey" userId="61aa7c48ee0e3db0" providerId="LiveId" clId="{AC05835F-F827-4449-B28C-2CA722FFB68F}" dt="2021-10-30T16:51:01.296" v="114"/>
        <pc:sldMkLst>
          <pc:docMk/>
          <pc:sldMk cId="313725028" sldId="1362"/>
        </pc:sldMkLst>
        <pc:spChg chg="del">
          <ac:chgData name="Ed Godfrey" userId="61aa7c48ee0e3db0" providerId="LiveId" clId="{AC05835F-F827-4449-B28C-2CA722FFB68F}" dt="2021-10-30T16:48:39.926" v="45" actId="21"/>
          <ac:spMkLst>
            <pc:docMk/>
            <pc:sldMk cId="313725028" sldId="1362"/>
            <ac:spMk id="4" creationId="{BB2512A6-AE01-45BC-B869-395592232D2B}"/>
          </ac:spMkLst>
        </pc:spChg>
        <pc:spChg chg="add mod">
          <ac:chgData name="Ed Godfrey" userId="61aa7c48ee0e3db0" providerId="LiveId" clId="{AC05835F-F827-4449-B28C-2CA722FFB68F}" dt="2021-10-30T16:50:48.715" v="113" actId="123"/>
          <ac:spMkLst>
            <pc:docMk/>
            <pc:sldMk cId="313725028" sldId="1362"/>
            <ac:spMk id="5" creationId="{F9AEB87B-B1A0-4ABD-A2F2-60B2B7C9612F}"/>
          </ac:spMkLst>
        </pc:spChg>
        <pc:spChg chg="mod">
          <ac:chgData name="Ed Godfrey" userId="61aa7c48ee0e3db0" providerId="LiveId" clId="{AC05835F-F827-4449-B28C-2CA722FFB68F}" dt="2021-10-30T16:48:54.211" v="83" actId="313"/>
          <ac:spMkLst>
            <pc:docMk/>
            <pc:sldMk cId="313725028" sldId="1362"/>
            <ac:spMk id="8" creationId="{4324C081-9180-4200-A9C1-C69323420A3A}"/>
          </ac:spMkLst>
        </pc:spChg>
      </pc:sldChg>
      <pc:sldChg chg="modSp add mod modAnim">
        <pc:chgData name="Ed Godfrey" userId="61aa7c48ee0e3db0" providerId="LiveId" clId="{AC05835F-F827-4449-B28C-2CA722FFB68F}" dt="2021-10-30T17:03:19.291" v="519" actId="255"/>
        <pc:sldMkLst>
          <pc:docMk/>
          <pc:sldMk cId="324186247" sldId="1363"/>
        </pc:sldMkLst>
        <pc:spChg chg="mod">
          <ac:chgData name="Ed Godfrey" userId="61aa7c48ee0e3db0" providerId="LiveId" clId="{AC05835F-F827-4449-B28C-2CA722FFB68F}" dt="2021-10-30T17:03:19.291" v="519" actId="255"/>
          <ac:spMkLst>
            <pc:docMk/>
            <pc:sldMk cId="324186247" sldId="1363"/>
            <ac:spMk id="5" creationId="{F9AEB87B-B1A0-4ABD-A2F2-60B2B7C9612F}"/>
          </ac:spMkLst>
        </pc:spChg>
        <pc:spChg chg="mod">
          <ac:chgData name="Ed Godfrey" userId="61aa7c48ee0e3db0" providerId="LiveId" clId="{AC05835F-F827-4449-B28C-2CA722FFB68F}" dt="2021-10-30T17:01:56.012" v="496" actId="20577"/>
          <ac:spMkLst>
            <pc:docMk/>
            <pc:sldMk cId="324186247" sldId="1363"/>
            <ac:spMk id="8" creationId="{4324C081-9180-4200-A9C1-C69323420A3A}"/>
          </ac:spMkLst>
        </pc:spChg>
      </pc:sldChg>
      <pc:sldChg chg="modSp add mod modAnim">
        <pc:chgData name="Ed Godfrey" userId="61aa7c48ee0e3db0" providerId="LiveId" clId="{AC05835F-F827-4449-B28C-2CA722FFB68F}" dt="2021-10-30T17:07:48.428" v="664" actId="20577"/>
        <pc:sldMkLst>
          <pc:docMk/>
          <pc:sldMk cId="1590800934" sldId="1364"/>
        </pc:sldMkLst>
        <pc:spChg chg="mod">
          <ac:chgData name="Ed Godfrey" userId="61aa7c48ee0e3db0" providerId="LiveId" clId="{AC05835F-F827-4449-B28C-2CA722FFB68F}" dt="2021-10-30T17:07:48.428" v="664" actId="20577"/>
          <ac:spMkLst>
            <pc:docMk/>
            <pc:sldMk cId="1590800934" sldId="1364"/>
            <ac:spMk id="2" creationId="{F08A2007-B9E6-48A8-9E5E-C98EDFD53C8F}"/>
          </ac:spMkLst>
        </pc:spChg>
        <pc:spChg chg="mod">
          <ac:chgData name="Ed Godfrey" userId="61aa7c48ee0e3db0" providerId="LiveId" clId="{AC05835F-F827-4449-B28C-2CA722FFB68F}" dt="2021-10-30T17:05:20.910" v="580" actId="6549"/>
          <ac:spMkLst>
            <pc:docMk/>
            <pc:sldMk cId="1590800934" sldId="1364"/>
            <ac:spMk id="3" creationId="{F6C638D0-C884-48CF-BE26-27EEF100FAF2}"/>
          </ac:spMkLst>
        </pc:spChg>
      </pc:sldChg>
      <pc:sldChg chg="add">
        <pc:chgData name="Ed Godfrey" userId="61aa7c48ee0e3db0" providerId="LiveId" clId="{AC05835F-F827-4449-B28C-2CA722FFB68F}" dt="2021-10-30T17:11:47.920" v="734"/>
        <pc:sldMkLst>
          <pc:docMk/>
          <pc:sldMk cId="9769165" sldId="13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10/30/2021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10/30/2021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10/30/2021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10/30/2021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10/30/2021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10/30/2021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10/30/2021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10/30/2021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10/30/2021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10/30/2021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October 31,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518245" y="2754683"/>
            <a:ext cx="5455771" cy="1508105"/>
          </a:xfrm>
          <a:prstGeom prst="rect">
            <a:avLst/>
          </a:prstGeom>
          <a:noFill/>
        </p:spPr>
        <p:txBody>
          <a:bodyPr wrap="square" rtlCol="0">
            <a:spAutoFit/>
          </a:bodyPr>
          <a:lstStyle/>
          <a:p>
            <a:pPr algn="ctr"/>
            <a:r>
              <a:rPr lang="en-US" sz="3200" dirty="0"/>
              <a:t>The Church’s Relationship to God (Part 1)</a:t>
            </a:r>
          </a:p>
          <a:p>
            <a:pPr algn="ctr"/>
            <a:r>
              <a:rPr lang="en-US" sz="2800" i="1" dirty="0"/>
              <a:t>1 Thessalonians 5:16-22</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Ephesians 5:20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07721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“always giving thanks for all things in the name of our Lord Jesus Christ to God, even the Father.”</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53822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How To Develop The practice OF GIVING THANKS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1434"/>
            <a:ext cx="11590636" cy="2062103"/>
          </a:xfrm>
          <a:prstGeom prst="rect">
            <a:avLst/>
          </a:prstGeom>
          <a:noFill/>
        </p:spPr>
        <p:txBody>
          <a:bodyPr wrap="square" rtlCol="0">
            <a:spAutoFit/>
          </a:bodyPr>
          <a:lstStyle/>
          <a:p>
            <a:pPr marL="514350" marR="0" indent="-514350" algn="just">
              <a:spcBef>
                <a:spcPts val="0"/>
              </a:spcBef>
              <a:spcAft>
                <a:spcPts val="0"/>
              </a:spcAft>
              <a:buAutoNum type="arabicPeriod"/>
            </a:pPr>
            <a:r>
              <a:rPr lang="en-US" sz="3200" i="1" dirty="0">
                <a:latin typeface="Calibri" panose="020F0502020204030204" pitchFamily="34" charset="0"/>
                <a:cs typeface="Calibri" panose="020F0502020204030204" pitchFamily="34" charset="0"/>
              </a:rPr>
              <a:t>Learn to appreciate the wonder and extent of the sovereignty and goodness of God.</a:t>
            </a:r>
          </a:p>
          <a:p>
            <a:pPr marL="514350" marR="0" indent="-514350" algn="just">
              <a:spcBef>
                <a:spcPts val="0"/>
              </a:spcBef>
              <a:spcAft>
                <a:spcPts val="0"/>
              </a:spcAft>
              <a:buAutoNum type="arabicPeriod"/>
            </a:pPr>
            <a:r>
              <a:rPr lang="en-US" sz="3200" i="1" dirty="0">
                <a:effectLst/>
                <a:latin typeface="Calibri" panose="020F0502020204030204" pitchFamily="34" charset="0"/>
                <a:ea typeface="Calibri" panose="020F0502020204030204" pitchFamily="34" charset="0"/>
                <a:cs typeface="Calibri" panose="020F0502020204030204" pitchFamily="34" charset="0"/>
              </a:rPr>
              <a:t>Learn that thankfulness to God is a barometer of your trust in God. </a:t>
            </a:r>
          </a:p>
        </p:txBody>
      </p:sp>
    </p:spTree>
    <p:extLst>
      <p:ext uri="{BB962C8B-B14F-4D97-AF65-F5344CB8AC3E}">
        <p14:creationId xmlns:p14="http://schemas.microsoft.com/office/powerpoint/2010/main" val="15908009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5:16-18 (Amplified bible)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16 Be happy [in your faith] and rejoice and be glad-hearted continually (always);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17 Be unceasing in prayer [praying perseveringly];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18 Thank [God] in everything [no matter what the circumstances may be, be thankful and give thanks]</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for this is the will of God for you [who are] in Christ Jesus [the Revealer and Mediator of that will].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04820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October 31,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518245" y="2754683"/>
            <a:ext cx="5455771" cy="1508105"/>
          </a:xfrm>
          <a:prstGeom prst="rect">
            <a:avLst/>
          </a:prstGeom>
          <a:noFill/>
        </p:spPr>
        <p:txBody>
          <a:bodyPr wrap="square" rtlCol="0">
            <a:spAutoFit/>
          </a:bodyPr>
          <a:lstStyle/>
          <a:p>
            <a:pPr algn="ctr"/>
            <a:r>
              <a:rPr lang="en-US" sz="3200" dirty="0"/>
              <a:t>The Church’s Relationship to God (Part 1)</a:t>
            </a:r>
          </a:p>
          <a:p>
            <a:pPr algn="ctr"/>
            <a:r>
              <a:rPr lang="en-US" sz="2800" i="1" dirty="0"/>
              <a:t>1 Thessalonians 5:16-22</a:t>
            </a:r>
          </a:p>
        </p:txBody>
      </p:sp>
    </p:spTree>
    <p:extLst>
      <p:ext uri="{BB962C8B-B14F-4D97-AF65-F5344CB8AC3E}">
        <p14:creationId xmlns:p14="http://schemas.microsoft.com/office/powerpoint/2010/main" val="9769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5:16-22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674852"/>
          </a:xfrm>
          <a:prstGeom prst="rect">
            <a:avLst/>
          </a:prstGeom>
          <a:noFill/>
        </p:spPr>
        <p:txBody>
          <a:bodyPr wrap="square" rtlCol="0">
            <a:spAutoFit/>
          </a:bodyPr>
          <a:lstStyle/>
          <a:p>
            <a:pPr marL="0" marR="0" algn="just">
              <a:lnSpc>
                <a:spcPct val="97000"/>
              </a:lnSpc>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16 Rejoice always; 17 pray without ceasing; 18 in everything give thanks; for this is God's will for you in Christ Jesus. 19 Do not quench the Spirit; 20 do not despise prophetic utterances. 21 But examine everything carefully; hold fast to that which is good; 22 abstain from every form of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Outline of 1 Thessalonians 5:12-22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69660"/>
          </a:xfrm>
          <a:prstGeom prst="rect">
            <a:avLst/>
          </a:prstGeom>
          <a:noFill/>
        </p:spPr>
        <p:txBody>
          <a:bodyPr wrap="square" rtlCol="0">
            <a:spAutoFit/>
          </a:bodyPr>
          <a:lstStyle/>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 Church’s Relationship to Her Spiritual Leaders (5:12-13)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 Church’s Relationship to One Another (5:14-15)</a:t>
            </a:r>
          </a:p>
          <a:p>
            <a:pPr marL="342900" marR="0" lvl="0" indent="-342900" algn="just">
              <a:spcBef>
                <a:spcPts val="0"/>
              </a:spcBef>
              <a:spcAft>
                <a:spcPts val="0"/>
              </a:spcAft>
              <a:buFont typeface="+mj-lt"/>
              <a:buAutoNum type="romanUcPeriod"/>
            </a:pPr>
            <a:r>
              <a:rPr lang="en-US" sz="3200" dirty="0">
                <a:latin typeface="Arial" panose="020B0604020202020204" pitchFamily="34" charset="0"/>
                <a:ea typeface="Calibri" panose="020F0502020204030204" pitchFamily="34" charset="0"/>
                <a:cs typeface="Times New Roman" panose="02020603050405020304" pitchFamily="18" charset="0"/>
              </a:rPr>
              <a:t>The Church’s Relationship to God (5:16-22)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1261B62-5A7B-4839-A139-76381AE6A12D}"/>
              </a:ext>
            </a:extLst>
          </p:cNvPr>
          <p:cNvSpPr txBox="1"/>
          <p:nvPr/>
        </p:nvSpPr>
        <p:spPr>
          <a:xfrm>
            <a:off x="819150" y="2509734"/>
            <a:ext cx="11072168" cy="3939540"/>
          </a:xfrm>
          <a:prstGeom prst="rect">
            <a:avLst/>
          </a:prstGeom>
          <a:noFill/>
        </p:spPr>
        <p:txBody>
          <a:bodyPr wrap="square" rtlCol="0">
            <a:spAutoFit/>
          </a:bodyPr>
          <a:lstStyle/>
          <a:p>
            <a:pPr lvl="0" algn="just"/>
            <a:r>
              <a:rPr lang="en-US" sz="2400" b="1" dirty="0"/>
              <a:t>Eight Imperatives (“commands”) that relate to a church’s relationship with God:</a:t>
            </a:r>
            <a:endParaRPr lang="en-US" sz="1000" b="1" dirty="0"/>
          </a:p>
          <a:p>
            <a:pPr lvl="0" algn="just"/>
            <a:endParaRPr lang="en-US" sz="1000" dirty="0"/>
          </a:p>
          <a:p>
            <a:pPr marL="457200" lvl="0" indent="-457200" algn="just">
              <a:buFont typeface="+mj-lt"/>
              <a:buAutoNum type="arabicPeriod"/>
            </a:pPr>
            <a:r>
              <a:rPr lang="en-US" sz="2400" dirty="0"/>
              <a:t>Rejoice (16)</a:t>
            </a:r>
          </a:p>
          <a:p>
            <a:pPr marL="457200" lvl="0" indent="-457200" algn="just">
              <a:buFont typeface="+mj-lt"/>
              <a:buAutoNum type="arabicPeriod"/>
            </a:pPr>
            <a:r>
              <a:rPr lang="en-US" sz="2400" b="1" dirty="0"/>
              <a:t>Pray (17)</a:t>
            </a:r>
          </a:p>
          <a:p>
            <a:pPr marL="457200" lvl="0" indent="-457200" algn="just">
              <a:buFont typeface="+mj-lt"/>
              <a:buAutoNum type="arabicPeriod"/>
            </a:pPr>
            <a:r>
              <a:rPr lang="en-US" sz="2400" b="1" dirty="0"/>
              <a:t>Give thanks (18)</a:t>
            </a:r>
          </a:p>
          <a:p>
            <a:pPr marL="457200" lvl="0" indent="-457200" algn="just">
              <a:buFont typeface="+mj-lt"/>
              <a:buAutoNum type="arabicPeriod"/>
            </a:pPr>
            <a:r>
              <a:rPr lang="en-US" sz="2400" dirty="0"/>
              <a:t>Quench not (19)</a:t>
            </a:r>
          </a:p>
          <a:p>
            <a:pPr marL="457200" lvl="0" indent="-457200" algn="just">
              <a:buFont typeface="+mj-lt"/>
              <a:buAutoNum type="arabicPeriod"/>
            </a:pPr>
            <a:r>
              <a:rPr lang="en-US" sz="2400" dirty="0"/>
              <a:t>Despise not (20)</a:t>
            </a:r>
          </a:p>
          <a:p>
            <a:pPr marL="457200" lvl="0" indent="-457200" algn="just">
              <a:buFont typeface="+mj-lt"/>
              <a:buAutoNum type="arabicPeriod"/>
            </a:pPr>
            <a:r>
              <a:rPr lang="en-US" sz="2400" dirty="0"/>
              <a:t>Examine (21a)</a:t>
            </a:r>
          </a:p>
          <a:p>
            <a:pPr marL="457200" lvl="0" indent="-457200" algn="just">
              <a:buFont typeface="+mj-lt"/>
              <a:buAutoNum type="arabicPeriod"/>
            </a:pPr>
            <a:r>
              <a:rPr lang="en-US" sz="2400" dirty="0"/>
              <a:t>Hold fast (21b)</a:t>
            </a:r>
          </a:p>
          <a:p>
            <a:pPr marL="457200" indent="-457200" algn="just">
              <a:buFont typeface="+mj-lt"/>
              <a:buAutoNum type="arabicPeriod"/>
            </a:pPr>
            <a:r>
              <a:rPr lang="en-US" sz="2400" dirty="0"/>
              <a:t>Abstain (22)</a:t>
            </a:r>
          </a:p>
        </p:txBody>
      </p:sp>
    </p:spTree>
    <p:extLst>
      <p:ext uri="{BB962C8B-B14F-4D97-AF65-F5344CB8AC3E}">
        <p14:creationId xmlns:p14="http://schemas.microsoft.com/office/powerpoint/2010/main" val="41963255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7000"/>
                            </p:stCondLst>
                            <p:childTnLst>
                              <p:par>
                                <p:cTn id="17" presetID="10"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750"/>
                                        <p:tgtEl>
                                          <p:spTgt spid="4">
                                            <p:txEl>
                                              <p:pRg st="0" end="0"/>
                                            </p:txEl>
                                          </p:spTgt>
                                        </p:tgtEl>
                                      </p:cBhvr>
                                    </p:animEffect>
                                  </p:childTnLst>
                                </p:cTn>
                              </p:par>
                            </p:childTnLst>
                          </p:cTn>
                        </p:par>
                        <p:par>
                          <p:cTn id="20" fill="hold">
                            <p:stCondLst>
                              <p:cond delay="8750"/>
                            </p:stCondLst>
                            <p:childTnLst>
                              <p:par>
                                <p:cTn id="21" presetID="10" presetClass="entr" presetSubtype="0" fill="hold" grpId="0" nodeType="afterEffect">
                                  <p:stCondLst>
                                    <p:cond delay="75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750"/>
                                        <p:tgtEl>
                                          <p:spTgt spid="4">
                                            <p:txEl>
                                              <p:pRg st="2" end="2"/>
                                            </p:txEl>
                                          </p:spTgt>
                                        </p:tgtEl>
                                      </p:cBhvr>
                                    </p:animEffect>
                                  </p:childTnLst>
                                </p:cTn>
                              </p:par>
                            </p:childTnLst>
                          </p:cTn>
                        </p:par>
                        <p:par>
                          <p:cTn id="24" fill="hold">
                            <p:stCondLst>
                              <p:cond delay="11250"/>
                            </p:stCondLst>
                            <p:childTnLst>
                              <p:par>
                                <p:cTn id="25" presetID="10" presetClass="entr" presetSubtype="0" fill="hold" grpId="0" nodeType="afterEffect">
                                  <p:stCondLst>
                                    <p:cond delay="75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750"/>
                                        <p:tgtEl>
                                          <p:spTgt spid="4">
                                            <p:txEl>
                                              <p:pRg st="3" end="3"/>
                                            </p:txEl>
                                          </p:spTgt>
                                        </p:tgtEl>
                                      </p:cBhvr>
                                    </p:animEffect>
                                  </p:childTnLst>
                                </p:cTn>
                              </p:par>
                            </p:childTnLst>
                          </p:cTn>
                        </p:par>
                        <p:par>
                          <p:cTn id="28" fill="hold">
                            <p:stCondLst>
                              <p:cond delay="13750"/>
                            </p:stCondLst>
                            <p:childTnLst>
                              <p:par>
                                <p:cTn id="29" presetID="10" presetClass="entr" presetSubtype="0" fill="hold" grpId="0" nodeType="afterEffect">
                                  <p:stCondLst>
                                    <p:cond delay="75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750"/>
                                        <p:tgtEl>
                                          <p:spTgt spid="4">
                                            <p:txEl>
                                              <p:pRg st="4" end="4"/>
                                            </p:txEl>
                                          </p:spTgt>
                                        </p:tgtEl>
                                      </p:cBhvr>
                                    </p:animEffect>
                                  </p:childTnLst>
                                </p:cTn>
                              </p:par>
                            </p:childTnLst>
                          </p:cTn>
                        </p:par>
                        <p:par>
                          <p:cTn id="32" fill="hold">
                            <p:stCondLst>
                              <p:cond delay="16250"/>
                            </p:stCondLst>
                            <p:childTnLst>
                              <p:par>
                                <p:cTn id="33" presetID="10" presetClass="entr" presetSubtype="0" fill="hold" grpId="0" nodeType="afterEffect">
                                  <p:stCondLst>
                                    <p:cond delay="75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750"/>
                                        <p:tgtEl>
                                          <p:spTgt spid="4">
                                            <p:txEl>
                                              <p:pRg st="5" end="5"/>
                                            </p:txEl>
                                          </p:spTgt>
                                        </p:tgtEl>
                                      </p:cBhvr>
                                    </p:animEffect>
                                  </p:childTnLst>
                                </p:cTn>
                              </p:par>
                            </p:childTnLst>
                          </p:cTn>
                        </p:par>
                        <p:par>
                          <p:cTn id="36" fill="hold">
                            <p:stCondLst>
                              <p:cond delay="18750"/>
                            </p:stCondLst>
                            <p:childTnLst>
                              <p:par>
                                <p:cTn id="37" presetID="10" presetClass="entr" presetSubtype="0" fill="hold" grpId="0" nodeType="afterEffect">
                                  <p:stCondLst>
                                    <p:cond delay="75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750"/>
                                        <p:tgtEl>
                                          <p:spTgt spid="4">
                                            <p:txEl>
                                              <p:pRg st="6" end="6"/>
                                            </p:txEl>
                                          </p:spTgt>
                                        </p:tgtEl>
                                      </p:cBhvr>
                                    </p:animEffect>
                                  </p:childTnLst>
                                </p:cTn>
                              </p:par>
                            </p:childTnLst>
                          </p:cTn>
                        </p:par>
                        <p:par>
                          <p:cTn id="40" fill="hold">
                            <p:stCondLst>
                              <p:cond delay="21250"/>
                            </p:stCondLst>
                            <p:childTnLst>
                              <p:par>
                                <p:cTn id="41" presetID="10" presetClass="entr" presetSubtype="0" fill="hold" grpId="0" nodeType="afterEffect">
                                  <p:stCondLst>
                                    <p:cond delay="75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1750"/>
                                        <p:tgtEl>
                                          <p:spTgt spid="4">
                                            <p:txEl>
                                              <p:pRg st="7" end="7"/>
                                            </p:txEl>
                                          </p:spTgt>
                                        </p:tgtEl>
                                      </p:cBhvr>
                                    </p:animEffect>
                                  </p:childTnLst>
                                </p:cTn>
                              </p:par>
                            </p:childTnLst>
                          </p:cTn>
                        </p:par>
                        <p:par>
                          <p:cTn id="44" fill="hold">
                            <p:stCondLst>
                              <p:cond delay="23750"/>
                            </p:stCondLst>
                            <p:childTnLst>
                              <p:par>
                                <p:cTn id="45" presetID="10" presetClass="entr" presetSubtype="0" fill="hold" grpId="0" nodeType="afterEffect">
                                  <p:stCondLst>
                                    <p:cond delay="75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750"/>
                                        <p:tgtEl>
                                          <p:spTgt spid="4">
                                            <p:txEl>
                                              <p:pRg st="8" end="8"/>
                                            </p:txEl>
                                          </p:spTgt>
                                        </p:tgtEl>
                                      </p:cBhvr>
                                    </p:animEffect>
                                  </p:childTnLst>
                                </p:cTn>
                              </p:par>
                            </p:childTnLst>
                          </p:cTn>
                        </p:par>
                        <p:par>
                          <p:cTn id="48" fill="hold">
                            <p:stCondLst>
                              <p:cond delay="26250"/>
                            </p:stCondLst>
                            <p:childTnLst>
                              <p:par>
                                <p:cTn id="49" presetID="10" presetClass="entr" presetSubtype="0" fill="hold" grpId="0" nodeType="afterEffect">
                                  <p:stCondLst>
                                    <p:cond delay="750"/>
                                  </p:stCondLst>
                                  <p:childTnLst>
                                    <p:set>
                                      <p:cBhvr>
                                        <p:cTn id="50" dur="1" fill="hold">
                                          <p:stCondLst>
                                            <p:cond delay="0"/>
                                          </p:stCondLst>
                                        </p:cTn>
                                        <p:tgtEl>
                                          <p:spTgt spid="4">
                                            <p:txEl>
                                              <p:pRg st="9" end="9"/>
                                            </p:txEl>
                                          </p:spTgt>
                                        </p:tgtEl>
                                        <p:attrNameLst>
                                          <p:attrName>style.visibility</p:attrName>
                                        </p:attrNameLst>
                                      </p:cBhvr>
                                      <p:to>
                                        <p:strVal val="visible"/>
                                      </p:to>
                                    </p:set>
                                    <p:animEffect transition="in" filter="fade">
                                      <p:cBhvr>
                                        <p:cTn id="51" dur="175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startAt="3"/>
            </a:pPr>
            <a:r>
              <a:rPr lang="en-US" sz="3200" b="1" cap="none" dirty="0">
                <a:solidFill>
                  <a:srgbClr val="92D050"/>
                </a:solidFill>
              </a:rPr>
              <a:t>The Church’s Relationship with God </a:t>
            </a:r>
            <a:r>
              <a:rPr lang="en-US" sz="3200" b="1" cap="none" baseline="30000" dirty="0">
                <a:solidFill>
                  <a:srgbClr val="92D050"/>
                </a:solidFill>
              </a:rPr>
              <a:t>(5:16-22)</a:t>
            </a: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923255"/>
            <a:ext cx="11590636" cy="584775"/>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“Rejoice always…” (16)</a:t>
            </a:r>
          </a:p>
        </p:txBody>
      </p:sp>
      <p:sp>
        <p:nvSpPr>
          <p:cNvPr id="4" name="TextBox 3">
            <a:extLst>
              <a:ext uri="{FF2B5EF4-FFF2-40B4-BE49-F238E27FC236}">
                <a16:creationId xmlns:a16="http://schemas.microsoft.com/office/drawing/2014/main" id="{BB2512A6-AE01-45BC-B869-395592232D2B}"/>
              </a:ext>
            </a:extLst>
          </p:cNvPr>
          <p:cNvSpPr txBox="1"/>
          <p:nvPr/>
        </p:nvSpPr>
        <p:spPr>
          <a:xfrm>
            <a:off x="261533" y="1481034"/>
            <a:ext cx="11590636" cy="2062103"/>
          </a:xfrm>
          <a:prstGeom prst="rect">
            <a:avLst/>
          </a:prstGeom>
          <a:noFill/>
        </p:spPr>
        <p:txBody>
          <a:bodyPr wrap="square" rtlCol="0">
            <a:spAutoFit/>
          </a:bodyPr>
          <a:lstStyle/>
          <a:p>
            <a:pPr marL="0" marR="0" algn="just">
              <a:spcBef>
                <a:spcPts val="0"/>
              </a:spcBef>
              <a:spcAft>
                <a:spcPts val="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To </a:t>
            </a:r>
            <a:r>
              <a:rPr lang="en-US" sz="3200" i="1" dirty="0">
                <a:effectLst/>
                <a:latin typeface="Calibri" panose="020F0502020204030204" pitchFamily="34" charset="0"/>
                <a:ea typeface="Times New Roman" panose="02020603050405020304" pitchFamily="18" charset="0"/>
                <a:cs typeface="Calibri" panose="020F0502020204030204" pitchFamily="34" charset="0"/>
              </a:rPr>
              <a:t>“rejoice always”</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a:effectLst/>
                <a:latin typeface="Calibri" panose="020F0502020204030204" pitchFamily="34" charset="0"/>
                <a:ea typeface="Times New Roman" panose="02020603050405020304" pitchFamily="18" charset="0"/>
                <a:cs typeface="Calibri" panose="020F0502020204030204" pitchFamily="34" charset="0"/>
              </a:rPr>
              <a:t>is an intentional act of the will and attitude of the heart that seeks contentment, peace, joy, and hope </a:t>
            </a:r>
            <a:r>
              <a:rPr lang="en-US" sz="3200" i="1" u="sng" dirty="0">
                <a:effectLst/>
                <a:latin typeface="Calibri" panose="020F0502020204030204" pitchFamily="34" charset="0"/>
                <a:ea typeface="Times New Roman" panose="02020603050405020304" pitchFamily="18" charset="0"/>
                <a:cs typeface="Calibri" panose="020F0502020204030204" pitchFamily="34" charset="0"/>
              </a:rPr>
              <a:t>by continually focusing on the person and the promises of Christ</a:t>
            </a:r>
            <a:r>
              <a:rPr lang="en-US" sz="3200" i="1" dirty="0">
                <a:effectLst/>
                <a:latin typeface="Calibri" panose="020F0502020204030204" pitchFamily="34" charset="0"/>
                <a:ea typeface="Times New Roman" panose="02020603050405020304" pitchFamily="18" charset="0"/>
                <a:cs typeface="Calibri" panose="020F0502020204030204" pitchFamily="34" charset="0"/>
              </a:rPr>
              <a:t> rather than the perplexities of one’s circumstances.</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35516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750"/>
                                        <p:tgtEl>
                                          <p:spTgt spid="8">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startAt="3"/>
            </a:pPr>
            <a:r>
              <a:rPr lang="en-US" sz="3200" b="1" cap="none" dirty="0">
                <a:solidFill>
                  <a:srgbClr val="92D050"/>
                </a:solidFill>
              </a:rPr>
              <a:t>The Church’s Relationship with God </a:t>
            </a:r>
            <a:r>
              <a:rPr lang="en-US" sz="3200" b="1" cap="none" baseline="30000" dirty="0">
                <a:solidFill>
                  <a:srgbClr val="92D050"/>
                </a:solidFill>
              </a:rPr>
              <a:t>(5:16-22)</a:t>
            </a: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923255"/>
            <a:ext cx="11590636" cy="1077218"/>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“Rejoice always…” (16)</a:t>
            </a:r>
          </a:p>
          <a:p>
            <a:pPr marL="457200" marR="0" indent="-4572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“Pray without ceasing…” (17)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9AEB87B-B1A0-4ABD-A2F2-60B2B7C9612F}"/>
              </a:ext>
            </a:extLst>
          </p:cNvPr>
          <p:cNvSpPr txBox="1"/>
          <p:nvPr/>
        </p:nvSpPr>
        <p:spPr>
          <a:xfrm>
            <a:off x="261533" y="2090634"/>
            <a:ext cx="11590636" cy="2062103"/>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Prayer is an intentional act of the will and quality of the heart  that brings before the Sovereign God all of one’s needs, wants, or desires, seeking to submit to His response, knowing it is for His own glory and one’s own good according to His purposes.</a:t>
            </a:r>
          </a:p>
        </p:txBody>
      </p:sp>
    </p:spTree>
    <p:extLst>
      <p:ext uri="{BB962C8B-B14F-4D97-AF65-F5344CB8AC3E}">
        <p14:creationId xmlns:p14="http://schemas.microsoft.com/office/powerpoint/2010/main" val="3137250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75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“continual” aspect of Prayer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47634"/>
            <a:ext cx="11590636" cy="2554545"/>
          </a:xfrm>
          <a:prstGeom prst="rect">
            <a:avLst/>
          </a:prstGeom>
          <a:noFill/>
        </p:spPr>
        <p:txBody>
          <a:bodyPr wrap="square" rtlCol="0">
            <a:spAutoFit/>
          </a:bodyPr>
          <a:lstStyle/>
          <a:p>
            <a:pPr marL="342900" marR="0" lvl="0" indent="-342900" algn="just">
              <a:spcBef>
                <a:spcPts val="0"/>
              </a:spcBef>
              <a:spcAft>
                <a:spcPts val="0"/>
              </a:spcAft>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Luke 18:1 – </a:t>
            </a:r>
            <a:r>
              <a:rPr lang="en-US" sz="3200" i="1" dirty="0">
                <a:effectLst/>
                <a:latin typeface="Calibri" panose="020F0502020204030204" pitchFamily="34" charset="0"/>
                <a:ea typeface="Calibri" panose="020F0502020204030204" pitchFamily="34" charset="0"/>
                <a:cs typeface="Calibri" panose="020F0502020204030204" pitchFamily="34" charset="0"/>
              </a:rPr>
              <a:t>“Now He was telling them a parable to show that at all times they ought to pray and not to lose heart.”</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Ephesians 6:18 -  </a:t>
            </a:r>
            <a:r>
              <a:rPr lang="en-US" sz="3200" i="1" dirty="0">
                <a:effectLst/>
                <a:latin typeface="Calibri" panose="020F0502020204030204" pitchFamily="34" charset="0"/>
                <a:ea typeface="Calibri" panose="020F0502020204030204" pitchFamily="34" charset="0"/>
                <a:cs typeface="Calibri" panose="020F0502020204030204" pitchFamily="34" charset="0"/>
              </a:rPr>
              <a:t>“With all prayer and petition pray at all times in the Spirit…”</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Colossians 4:2 – </a:t>
            </a:r>
            <a:r>
              <a:rPr lang="en-US" sz="3200" i="1" dirty="0">
                <a:effectLst/>
                <a:latin typeface="Calibri" panose="020F0502020204030204" pitchFamily="34" charset="0"/>
                <a:ea typeface="Calibri" panose="020F0502020204030204" pitchFamily="34" charset="0"/>
                <a:cs typeface="Calibri" panose="020F0502020204030204" pitchFamily="34" charset="0"/>
              </a:rPr>
              <a:t>“Devote yourselves to prayer…”</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18112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1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750"/>
                            </p:stCondLst>
                            <p:childTnLst>
                              <p:par>
                                <p:cTn id="13" presetID="10" presetClass="entr" presetSubtype="0" fill="hold" nodeType="afterEffect">
                                  <p:stCondLst>
                                    <p:cond delay="12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Romans 8:26-27; 28-31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815882"/>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26 In the same way the Spirit also helps our weakness; for we do not know how to pray as we should, but the Spirit Himself intercedes for us with groanings too deep for words;27 and He who searches the hearts knows what the mind of the Spirit is, because He intercedes for the saints according to the will of God.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D754BE5-81DB-4E8E-8AC6-786D39464F26}"/>
              </a:ext>
            </a:extLst>
          </p:cNvPr>
          <p:cNvSpPr txBox="1"/>
          <p:nvPr/>
        </p:nvSpPr>
        <p:spPr>
          <a:xfrm>
            <a:off x="272107" y="3252684"/>
            <a:ext cx="11590636" cy="3108543"/>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28 And </a:t>
            </a:r>
            <a:r>
              <a:rPr lang="en-US" sz="2800" b="1" i="1" dirty="0">
                <a:effectLst/>
                <a:latin typeface="Calibri" panose="020F0502020204030204" pitchFamily="34" charset="0"/>
                <a:ea typeface="Calibri" panose="020F0502020204030204" pitchFamily="34" charset="0"/>
                <a:cs typeface="Calibri" panose="020F0502020204030204" pitchFamily="34" charset="0"/>
              </a:rPr>
              <a:t>we know that God causes all things to work together for good to those who love God</a:t>
            </a:r>
            <a:r>
              <a:rPr lang="en-US" sz="2800" i="1" dirty="0">
                <a:effectLst/>
                <a:latin typeface="Calibri" panose="020F0502020204030204" pitchFamily="34" charset="0"/>
                <a:ea typeface="Calibri" panose="020F0502020204030204" pitchFamily="34" charset="0"/>
                <a:cs typeface="Calibri" panose="020F0502020204030204" pitchFamily="34" charset="0"/>
              </a:rPr>
              <a:t>, to those who are called according to His purpose. 29 For those whom He foreknew, </a:t>
            </a:r>
            <a:r>
              <a:rPr lang="en-US" sz="2800" b="1" i="1" dirty="0">
                <a:effectLst/>
                <a:latin typeface="Calibri" panose="020F0502020204030204" pitchFamily="34" charset="0"/>
                <a:ea typeface="Calibri" panose="020F0502020204030204" pitchFamily="34" charset="0"/>
                <a:cs typeface="Calibri" panose="020F0502020204030204" pitchFamily="34" charset="0"/>
              </a:rPr>
              <a:t>He also predestined to become conformed to the image of His Son</a:t>
            </a:r>
            <a:r>
              <a:rPr lang="en-US" sz="2800" i="1" dirty="0">
                <a:effectLst/>
                <a:latin typeface="Calibri" panose="020F0502020204030204" pitchFamily="34" charset="0"/>
                <a:ea typeface="Calibri" panose="020F0502020204030204" pitchFamily="34" charset="0"/>
                <a:cs typeface="Calibri" panose="020F0502020204030204" pitchFamily="34" charset="0"/>
              </a:rPr>
              <a:t>, so that He would be the firstborn among many brethren; 30 and these whom He predestined, He also called; and these whom He called, He also justified; and these whom He justified, He also glorified. 31 What then shall we say to these things? </a:t>
            </a:r>
            <a:r>
              <a:rPr lang="en-US" sz="2800" b="1" i="1" dirty="0">
                <a:effectLst/>
                <a:latin typeface="Calibri" panose="020F0502020204030204" pitchFamily="34" charset="0"/>
                <a:ea typeface="Calibri" panose="020F0502020204030204" pitchFamily="34" charset="0"/>
                <a:cs typeface="Calibri" panose="020F0502020204030204" pitchFamily="34" charset="0"/>
              </a:rPr>
              <a:t>If God is for us, who is against us?</a:t>
            </a:r>
            <a:r>
              <a:rPr lang="en-US" sz="2800" i="1"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5236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How To Develop A Persistent Prayer Life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69660"/>
          </a:xfrm>
          <a:prstGeom prst="rect">
            <a:avLst/>
          </a:prstGeom>
          <a:noFill/>
        </p:spPr>
        <p:txBody>
          <a:bodyPr wrap="square" rtlCol="0">
            <a:spAutoFit/>
          </a:bodyPr>
          <a:lstStyle/>
          <a:p>
            <a:pPr marL="514350" marR="0" indent="-514350" algn="just">
              <a:spcBef>
                <a:spcPts val="0"/>
              </a:spcBef>
              <a:spcAft>
                <a:spcPts val="0"/>
              </a:spcAft>
              <a:buAutoNum type="arabicPeriod"/>
            </a:pPr>
            <a:r>
              <a:rPr lang="en-US" sz="3200" i="1" dirty="0">
                <a:effectLst/>
                <a:latin typeface="Calibri" panose="020F0502020204030204" pitchFamily="34" charset="0"/>
                <a:ea typeface="Times New Roman" panose="02020603050405020304" pitchFamily="18" charset="0"/>
                <a:cs typeface="Calibri" panose="020F0502020204030204" pitchFamily="34" charset="0"/>
              </a:rPr>
              <a:t>Realize you cannot live a godly life in your own power</a:t>
            </a:r>
            <a:r>
              <a:rPr lang="en-US" sz="3200" dirty="0">
                <a:effectLst/>
                <a:latin typeface="Calibri" panose="020F0502020204030204" pitchFamily="34" charset="0"/>
                <a:ea typeface="Times New Roman" panose="02020603050405020304" pitchFamily="18" charset="0"/>
                <a:cs typeface="Calibri" panose="020F0502020204030204" pitchFamily="34" charset="0"/>
              </a:rPr>
              <a:t>.</a:t>
            </a:r>
          </a:p>
          <a:p>
            <a:pPr marL="514350" marR="0" indent="-514350" algn="just">
              <a:spcBef>
                <a:spcPts val="0"/>
              </a:spcBef>
              <a:spcAft>
                <a:spcPts val="0"/>
              </a:spcAft>
              <a:buAutoNum type="arabicPeriod"/>
            </a:pPr>
            <a:r>
              <a:rPr lang="en-US" sz="3200" i="1" dirty="0">
                <a:latin typeface="Calibri" panose="020F0502020204030204" pitchFamily="34" charset="0"/>
                <a:ea typeface="Times New Roman" panose="02020603050405020304" pitchFamily="18" charset="0"/>
                <a:cs typeface="Calibri" panose="020F0502020204030204" pitchFamily="34" charset="0"/>
              </a:rPr>
              <a:t>Intentionally practice praying more often.</a:t>
            </a:r>
            <a:r>
              <a:rPr lang="en-US" sz="3200" i="1" dirty="0">
                <a:effectLst/>
                <a:latin typeface="Calibri" panose="020F0502020204030204" pitchFamily="34" charset="0"/>
                <a:ea typeface="Times New Roman" panose="02020603050405020304" pitchFamily="18" charset="0"/>
                <a:cs typeface="Calibri" panose="020F0502020204030204" pitchFamily="34" charset="0"/>
              </a:rPr>
              <a:t> </a:t>
            </a:r>
          </a:p>
          <a:p>
            <a:pPr marL="514350" marR="0" indent="-514350" algn="just">
              <a:spcBef>
                <a:spcPts val="0"/>
              </a:spcBef>
              <a:spcAft>
                <a:spcPts val="0"/>
              </a:spcAft>
              <a:buAutoNum type="arabicPeriod"/>
            </a:pPr>
            <a:r>
              <a:rPr lang="en-US" sz="3200" i="1" dirty="0">
                <a:latin typeface="Calibri" panose="020F0502020204030204" pitchFamily="34" charset="0"/>
                <a:ea typeface="Calibri" panose="020F0502020204030204" pitchFamily="34" charset="0"/>
                <a:cs typeface="Calibri" panose="020F0502020204030204" pitchFamily="34" charset="0"/>
              </a:rPr>
              <a:t>Spend adequate time in God’s Word and prayer every day.</a:t>
            </a:r>
            <a:endParaRPr lang="en-US" sz="3200"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448903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startAt="3"/>
            </a:pPr>
            <a:r>
              <a:rPr lang="en-US" sz="3200" b="1" cap="none" dirty="0">
                <a:solidFill>
                  <a:srgbClr val="92D050"/>
                </a:solidFill>
              </a:rPr>
              <a:t>The Church’s Relationship with God </a:t>
            </a:r>
            <a:r>
              <a:rPr lang="en-US" sz="3200" b="1" cap="none" baseline="30000" dirty="0">
                <a:solidFill>
                  <a:srgbClr val="92D050"/>
                </a:solidFill>
              </a:rPr>
              <a:t>(5:16-22)</a:t>
            </a: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923255"/>
            <a:ext cx="11590636" cy="1569660"/>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“Rejoice always…” (16)</a:t>
            </a:r>
          </a:p>
          <a:p>
            <a:pPr marL="457200" marR="0" indent="-4572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“Pray without ceasing…” (17)</a:t>
            </a:r>
          </a:p>
          <a:p>
            <a:pPr marL="457200" marR="0" indent="-4572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“In everything give thanks…” (18)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9AEB87B-B1A0-4ABD-A2F2-60B2B7C9612F}"/>
              </a:ext>
            </a:extLst>
          </p:cNvPr>
          <p:cNvSpPr txBox="1"/>
          <p:nvPr/>
        </p:nvSpPr>
        <p:spPr>
          <a:xfrm>
            <a:off x="261533" y="2833584"/>
            <a:ext cx="11590636" cy="1569660"/>
          </a:xfrm>
          <a:prstGeom prst="rect">
            <a:avLst/>
          </a:prstGeom>
          <a:noFill/>
        </p:spPr>
        <p:txBody>
          <a:bodyPr wrap="square" rtlCol="0">
            <a:spAutoFit/>
          </a:bodyPr>
          <a:lstStyle/>
          <a:p>
            <a:pPr algn="just"/>
            <a:r>
              <a:rPr lang="en-US" sz="3200" dirty="0">
                <a:latin typeface="Calibri" panose="020F0502020204030204" pitchFamily="34" charset="0"/>
                <a:cs typeface="Calibri" panose="020F0502020204030204" pitchFamily="34" charset="0"/>
              </a:rPr>
              <a:t>Giving thanks is an intentional act of the will and motivation of the heart that expresses gracious gratitude to another for blessings received. </a:t>
            </a:r>
            <a:endParaRPr lang="en-US" sz="3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18624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75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13774</TotalTime>
  <Words>795</Words>
  <Application>Microsoft Office PowerPoint</Application>
  <PresentationFormat>Widescreen</PresentationFormat>
  <Paragraphs>58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287</cp:revision>
  <cp:lastPrinted>2020-05-22T15:03:41Z</cp:lastPrinted>
  <dcterms:created xsi:type="dcterms:W3CDTF">2019-06-22T19:37:39Z</dcterms:created>
  <dcterms:modified xsi:type="dcterms:W3CDTF">2021-10-30T17:11:56Z</dcterms:modified>
</cp:coreProperties>
</file>